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93" r:id="rId2"/>
    <p:sldId id="259" r:id="rId3"/>
    <p:sldId id="294" r:id="rId4"/>
    <p:sldId id="321" r:id="rId5"/>
    <p:sldId id="296" r:id="rId6"/>
    <p:sldId id="323" r:id="rId7"/>
    <p:sldId id="322" r:id="rId8"/>
    <p:sldId id="297" r:id="rId9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2"/>
    </p:embeddedFont>
    <p:embeddedFont>
      <p:font typeface="맑은 고딕" panose="020B0503020000020004" pitchFamily="34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75A"/>
    <a:srgbClr val="D44F00"/>
    <a:srgbClr val="5B8C53"/>
    <a:srgbClr val="5AAB51"/>
    <a:srgbClr val="146A7F"/>
    <a:srgbClr val="9E3C00"/>
    <a:srgbClr val="3E2F16"/>
    <a:srgbClr val="4E3B1B"/>
    <a:srgbClr val="9251AF"/>
    <a:srgbClr val="7D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3AA6E-EEF5-4824-9EF9-E15AD0DFA4EA}" v="5" dt="2021-05-27T01:06:09.721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6" d="100"/>
          <a:sy n="86" d="100"/>
        </p:scale>
        <p:origin x="1613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Gietl" userId="22d07e5211a128f2" providerId="LiveId" clId="{F3F3AA6E-EEF5-4824-9EF9-E15AD0DFA4EA}"/>
    <pc:docChg chg="undo custSel addSld modSld">
      <pc:chgData name="Beth Gietl" userId="22d07e5211a128f2" providerId="LiveId" clId="{F3F3AA6E-EEF5-4824-9EF9-E15AD0DFA4EA}" dt="2021-05-27T01:32:14.726" v="1691" actId="20577"/>
      <pc:docMkLst>
        <pc:docMk/>
      </pc:docMkLst>
      <pc:sldChg chg="modSp mod">
        <pc:chgData name="Beth Gietl" userId="22d07e5211a128f2" providerId="LiveId" clId="{F3F3AA6E-EEF5-4824-9EF9-E15AD0DFA4EA}" dt="2021-05-27T00:54:35.215" v="146" actId="20577"/>
        <pc:sldMkLst>
          <pc:docMk/>
          <pc:sldMk cId="0" sldId="259"/>
        </pc:sldMkLst>
        <pc:spChg chg="mod">
          <ac:chgData name="Beth Gietl" userId="22d07e5211a128f2" providerId="LiveId" clId="{F3F3AA6E-EEF5-4824-9EF9-E15AD0DFA4EA}" dt="2021-05-27T00:53:11.913" v="73"/>
          <ac:spMkLst>
            <pc:docMk/>
            <pc:sldMk cId="0" sldId="259"/>
            <ac:spMk id="18" creationId="{00000000-0000-0000-0000-000000000000}"/>
          </ac:spMkLst>
        </pc:spChg>
        <pc:spChg chg="mod">
          <ac:chgData name="Beth Gietl" userId="22d07e5211a128f2" providerId="LiveId" clId="{F3F3AA6E-EEF5-4824-9EF9-E15AD0DFA4EA}" dt="2021-05-27T00:53:58.856" v="116" actId="20577"/>
          <ac:spMkLst>
            <pc:docMk/>
            <pc:sldMk cId="0" sldId="259"/>
            <ac:spMk id="72" creationId="{00000000-0000-0000-0000-000000000000}"/>
          </ac:spMkLst>
        </pc:spChg>
        <pc:spChg chg="mod">
          <ac:chgData name="Beth Gietl" userId="22d07e5211a128f2" providerId="LiveId" clId="{F3F3AA6E-EEF5-4824-9EF9-E15AD0DFA4EA}" dt="2021-05-27T00:54:24.704" v="128" actId="20577"/>
          <ac:spMkLst>
            <pc:docMk/>
            <pc:sldMk cId="0" sldId="259"/>
            <ac:spMk id="77" creationId="{00000000-0000-0000-0000-000000000000}"/>
          </ac:spMkLst>
        </pc:spChg>
        <pc:spChg chg="mod">
          <ac:chgData name="Beth Gietl" userId="22d07e5211a128f2" providerId="LiveId" clId="{F3F3AA6E-EEF5-4824-9EF9-E15AD0DFA4EA}" dt="2021-05-27T00:54:28.192" v="132" actId="20577"/>
          <ac:spMkLst>
            <pc:docMk/>
            <pc:sldMk cId="0" sldId="259"/>
            <ac:spMk id="82" creationId="{00000000-0000-0000-0000-000000000000}"/>
          </ac:spMkLst>
        </pc:spChg>
        <pc:spChg chg="mod">
          <ac:chgData name="Beth Gietl" userId="22d07e5211a128f2" providerId="LiveId" clId="{F3F3AA6E-EEF5-4824-9EF9-E15AD0DFA4EA}" dt="2021-05-27T00:54:35.215" v="146" actId="20577"/>
          <ac:spMkLst>
            <pc:docMk/>
            <pc:sldMk cId="0" sldId="259"/>
            <ac:spMk id="87" creationId="{00000000-0000-0000-0000-000000000000}"/>
          </ac:spMkLst>
        </pc:spChg>
      </pc:sldChg>
      <pc:sldChg chg="addSp delSp modSp mod">
        <pc:chgData name="Beth Gietl" userId="22d07e5211a128f2" providerId="LiveId" clId="{F3F3AA6E-EEF5-4824-9EF9-E15AD0DFA4EA}" dt="2021-05-27T00:56:14.846" v="243" actId="20577"/>
        <pc:sldMkLst>
          <pc:docMk/>
          <pc:sldMk cId="0" sldId="294"/>
        </pc:sldMkLst>
        <pc:spChg chg="del">
          <ac:chgData name="Beth Gietl" userId="22d07e5211a128f2" providerId="LiveId" clId="{F3F3AA6E-EEF5-4824-9EF9-E15AD0DFA4EA}" dt="2021-05-27T00:51:44.843" v="43" actId="478"/>
          <ac:spMkLst>
            <pc:docMk/>
            <pc:sldMk cId="0" sldId="294"/>
            <ac:spMk id="7" creationId="{00000000-0000-0000-0000-000000000000}"/>
          </ac:spMkLst>
        </pc:spChg>
        <pc:spChg chg="add mod">
          <ac:chgData name="Beth Gietl" userId="22d07e5211a128f2" providerId="LiveId" clId="{F3F3AA6E-EEF5-4824-9EF9-E15AD0DFA4EA}" dt="2021-05-27T00:56:14.846" v="243" actId="20577"/>
          <ac:spMkLst>
            <pc:docMk/>
            <pc:sldMk cId="0" sldId="294"/>
            <ac:spMk id="9" creationId="{A4B0FE99-BE5C-471E-B0F3-0B52D51FB28A}"/>
          </ac:spMkLst>
        </pc:spChg>
        <pc:grpChg chg="del">
          <ac:chgData name="Beth Gietl" userId="22d07e5211a128f2" providerId="LiveId" clId="{F3F3AA6E-EEF5-4824-9EF9-E15AD0DFA4EA}" dt="2021-05-27T00:51:44.843" v="43" actId="478"/>
          <ac:grpSpMkLst>
            <pc:docMk/>
            <pc:sldMk cId="0" sldId="294"/>
            <ac:grpSpMk id="5" creationId="{00000000-0000-0000-0000-000000000000}"/>
          </ac:grpSpMkLst>
        </pc:grpChg>
        <pc:cxnChg chg="del">
          <ac:chgData name="Beth Gietl" userId="22d07e5211a128f2" providerId="LiveId" clId="{F3F3AA6E-EEF5-4824-9EF9-E15AD0DFA4EA}" dt="2021-05-27T00:51:44.843" v="43" actId="478"/>
          <ac:cxnSpMkLst>
            <pc:docMk/>
            <pc:sldMk cId="0" sldId="294"/>
            <ac:cxnSpMk id="8" creationId="{00000000-0000-0000-0000-000000000000}"/>
          </ac:cxnSpMkLst>
        </pc:cxnChg>
      </pc:sldChg>
      <pc:sldChg chg="modSp mod">
        <pc:chgData name="Beth Gietl" userId="22d07e5211a128f2" providerId="LiveId" clId="{F3F3AA6E-EEF5-4824-9EF9-E15AD0DFA4EA}" dt="2021-05-27T01:30:33.431" v="1551" actId="6549"/>
        <pc:sldMkLst>
          <pc:docMk/>
          <pc:sldMk cId="0" sldId="296"/>
        </pc:sldMkLst>
        <pc:spChg chg="mod">
          <ac:chgData name="Beth Gietl" userId="22d07e5211a128f2" providerId="LiveId" clId="{F3F3AA6E-EEF5-4824-9EF9-E15AD0DFA4EA}" dt="2021-05-27T01:13:55.685" v="975" actId="20577"/>
          <ac:spMkLst>
            <pc:docMk/>
            <pc:sldMk cId="0" sldId="296"/>
            <ac:spMk id="2" creationId="{00000000-0000-0000-0000-000000000000}"/>
          </ac:spMkLst>
        </pc:spChg>
        <pc:spChg chg="mod">
          <ac:chgData name="Beth Gietl" userId="22d07e5211a128f2" providerId="LiveId" clId="{F3F3AA6E-EEF5-4824-9EF9-E15AD0DFA4EA}" dt="2021-05-27T01:30:33.431" v="1551" actId="6549"/>
          <ac:spMkLst>
            <pc:docMk/>
            <pc:sldMk cId="0" sldId="296"/>
            <ac:spMk id="6" creationId="{00000000-0000-0000-0000-000000000000}"/>
          </ac:spMkLst>
        </pc:spChg>
      </pc:sldChg>
      <pc:sldChg chg="addSp modSp mod">
        <pc:chgData name="Beth Gietl" userId="22d07e5211a128f2" providerId="LiveId" clId="{F3F3AA6E-EEF5-4824-9EF9-E15AD0DFA4EA}" dt="2021-05-27T01:13:06.269" v="966" actId="20577"/>
        <pc:sldMkLst>
          <pc:docMk/>
          <pc:sldMk cId="0" sldId="321"/>
        </pc:sldMkLst>
        <pc:spChg chg="mod">
          <ac:chgData name="Beth Gietl" userId="22d07e5211a128f2" providerId="LiveId" clId="{F3F3AA6E-EEF5-4824-9EF9-E15AD0DFA4EA}" dt="2021-05-27T00:56:38.054" v="265" actId="20577"/>
          <ac:spMkLst>
            <pc:docMk/>
            <pc:sldMk cId="0" sldId="321"/>
            <ac:spMk id="2" creationId="{00000000-0000-0000-0000-000000000000}"/>
          </ac:spMkLst>
        </pc:spChg>
        <pc:spChg chg="mod">
          <ac:chgData name="Beth Gietl" userId="22d07e5211a128f2" providerId="LiveId" clId="{F3F3AA6E-EEF5-4824-9EF9-E15AD0DFA4EA}" dt="2021-05-27T01:13:06.269" v="966" actId="20577"/>
          <ac:spMkLst>
            <pc:docMk/>
            <pc:sldMk cId="0" sldId="321"/>
            <ac:spMk id="37" creationId="{00000000-0000-0000-0000-000000000000}"/>
          </ac:spMkLst>
        </pc:spChg>
        <pc:picChg chg="add mod">
          <ac:chgData name="Beth Gietl" userId="22d07e5211a128f2" providerId="LiveId" clId="{F3F3AA6E-EEF5-4824-9EF9-E15AD0DFA4EA}" dt="2021-05-27T01:06:48.129" v="564" actId="1076"/>
          <ac:picMkLst>
            <pc:docMk/>
            <pc:sldMk cId="0" sldId="321"/>
            <ac:picMk id="4" creationId="{672CD437-E91D-4684-AB19-8B134839168E}"/>
          </ac:picMkLst>
        </pc:picChg>
      </pc:sldChg>
      <pc:sldChg chg="modSp new mod">
        <pc:chgData name="Beth Gietl" userId="22d07e5211a128f2" providerId="LiveId" clId="{F3F3AA6E-EEF5-4824-9EF9-E15AD0DFA4EA}" dt="2021-05-27T00:59:42.903" v="347" actId="20577"/>
        <pc:sldMkLst>
          <pc:docMk/>
          <pc:sldMk cId="373348827" sldId="322"/>
        </pc:sldMkLst>
        <pc:spChg chg="mod">
          <ac:chgData name="Beth Gietl" userId="22d07e5211a128f2" providerId="LiveId" clId="{F3F3AA6E-EEF5-4824-9EF9-E15AD0DFA4EA}" dt="2021-05-27T00:59:42.903" v="347" actId="20577"/>
          <ac:spMkLst>
            <pc:docMk/>
            <pc:sldMk cId="373348827" sldId="322"/>
            <ac:spMk id="2" creationId="{D9C3F5D1-CEC2-4437-A67D-4E616A2882F5}"/>
          </ac:spMkLst>
        </pc:spChg>
        <pc:spChg chg="mod">
          <ac:chgData name="Beth Gietl" userId="22d07e5211a128f2" providerId="LiveId" clId="{F3F3AA6E-EEF5-4824-9EF9-E15AD0DFA4EA}" dt="2021-05-27T00:58:46.480" v="336" actId="20577"/>
          <ac:spMkLst>
            <pc:docMk/>
            <pc:sldMk cId="373348827" sldId="322"/>
            <ac:spMk id="3" creationId="{DF949C43-F7D7-4F01-9135-EF469B247920}"/>
          </ac:spMkLst>
        </pc:spChg>
      </pc:sldChg>
      <pc:sldChg chg="modSp add mod">
        <pc:chgData name="Beth Gietl" userId="22d07e5211a128f2" providerId="LiveId" clId="{F3F3AA6E-EEF5-4824-9EF9-E15AD0DFA4EA}" dt="2021-05-27T01:32:14.726" v="1691" actId="20577"/>
        <pc:sldMkLst>
          <pc:docMk/>
          <pc:sldMk cId="2291425674" sldId="323"/>
        </pc:sldMkLst>
        <pc:spChg chg="mod">
          <ac:chgData name="Beth Gietl" userId="22d07e5211a128f2" providerId="LiveId" clId="{F3F3AA6E-EEF5-4824-9EF9-E15AD0DFA4EA}" dt="2021-05-27T01:29:01.629" v="1508"/>
          <ac:spMkLst>
            <pc:docMk/>
            <pc:sldMk cId="2291425674" sldId="323"/>
            <ac:spMk id="2" creationId="{00000000-0000-0000-0000-000000000000}"/>
          </ac:spMkLst>
        </pc:spChg>
        <pc:spChg chg="mod">
          <ac:chgData name="Beth Gietl" userId="22d07e5211a128f2" providerId="LiveId" clId="{F3F3AA6E-EEF5-4824-9EF9-E15AD0DFA4EA}" dt="2021-05-27T01:32:14.726" v="1691" actId="20577"/>
          <ac:spMkLst>
            <pc:docMk/>
            <pc:sldMk cId="2291425674" sldId="323"/>
            <ac:spMk id="6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94538" y="3573016"/>
            <a:ext cx="5832648" cy="1800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524172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524172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62120" y="2852936"/>
            <a:ext cx="8819760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1A375A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anddriver.com/shopping-advice/g32463239/new-ev-models-us/" TargetMode="External"/><Relationship Id="rId2" Type="http://schemas.openxmlformats.org/officeDocument/2006/relationships/hyperlink" Target="https://www.kaggle.com/geoffnel/evs-one-electric-vehicle-dataset?select=ElectricCarData_Clean.csv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Electric Vehicle</a:t>
            </a:r>
            <a:br>
              <a:rPr lang="en-US" altLang="ko-KR" dirty="0"/>
            </a:br>
            <a:r>
              <a:rPr lang="en-US" altLang="ko-KR" b="1" dirty="0"/>
              <a:t>ETL Project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219477" y="5373216"/>
            <a:ext cx="388569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We Got No Gas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Beth Gietl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Lori </a:t>
            </a:r>
            <a:r>
              <a:rPr kumimoji="1" lang="en-US" altLang="ko-KR" sz="10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Fraunfelder</a:t>
            </a:r>
            <a:endParaRPr kumimoji="1" lang="en-US" altLang="ko-KR" sz="1000" dirty="0">
              <a:solidFill>
                <a:schemeClr val="bg1">
                  <a:lumMod val="6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err="1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Ce’Aren</a:t>
            </a: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Robinson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Rob Thompson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Lynn Pettis</a:t>
            </a:r>
            <a:endParaRPr kumimoji="1" lang="en-US" altLang="ko-KR" sz="1000" dirty="0">
              <a:solidFill>
                <a:schemeClr val="bg1">
                  <a:lumMod val="6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4716016" y="1931342"/>
            <a:ext cx="3728419" cy="650875"/>
            <a:chOff x="5093743" y="1931342"/>
            <a:chExt cx="3728419" cy="650875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653512" y="193134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/>
                <a:t>Project Proposal</a:t>
              </a: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5653512" y="218216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5093743" y="202633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716016" y="2647622"/>
            <a:ext cx="3728419" cy="650875"/>
            <a:chOff x="5093743" y="2647622"/>
            <a:chExt cx="3728419" cy="650875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5653512" y="2647622"/>
              <a:ext cx="295275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b="1" dirty="0"/>
                <a:t>Finding Data / Extract</a:t>
              </a:r>
            </a:p>
            <a:p>
              <a:pPr>
                <a:defRPr/>
              </a:pPr>
              <a:endParaRPr lang="en-US" altLang="ko-KR" sz="1400" b="1" dirty="0">
                <a:solidFill>
                  <a:srgbClr val="3E2F16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5653512" y="289844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5093743" y="2742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16016" y="3363902"/>
            <a:ext cx="3728419" cy="650875"/>
            <a:chOff x="5093743" y="3363902"/>
            <a:chExt cx="3728419" cy="650875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5653512" y="336390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/>
                <a:t>Data Cleanup &amp; Analysis / Transform</a:t>
              </a: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5653512" y="361472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5093743" y="345889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716016" y="4080182"/>
            <a:ext cx="3728419" cy="650875"/>
            <a:chOff x="5093743" y="4080182"/>
            <a:chExt cx="3728419" cy="650875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5653512" y="408018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Load</a:t>
              </a:r>
            </a:p>
          </p:txBody>
        </p:sp>
        <p:sp>
          <p:nvSpPr>
            <p:cNvPr id="83" name="Text Box 11"/>
            <p:cNvSpPr txBox="1">
              <a:spLocks noChangeArrowheads="1"/>
            </p:cNvSpPr>
            <p:nvPr/>
          </p:nvSpPr>
          <p:spPr bwMode="auto">
            <a:xfrm>
              <a:off x="5653512" y="433100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5093743" y="417517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716016" y="4796462"/>
            <a:ext cx="3728419" cy="650875"/>
            <a:chOff x="5093743" y="4796462"/>
            <a:chExt cx="3728419" cy="650875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5653512" y="479646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rgbClr val="3E2F16"/>
                  </a:solidFill>
                  <a:latin typeface="+mj-lt"/>
                  <a:ea typeface="맑은 고딕" pitchFamily="50" charset="-127"/>
                </a:rPr>
                <a:t>Project Report</a:t>
              </a: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5653512" y="5047287"/>
              <a:ext cx="31686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5093743" y="489145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chemeClr val="bg1">
                    <a:lumMod val="65000"/>
                  </a:schemeClr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421345" y="4378370"/>
            <a:ext cx="3422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36">
            <a:extLst>
              <a:ext uri="{FF2B5EF4-FFF2-40B4-BE49-F238E27FC236}">
                <a16:creationId xmlns:a16="http://schemas.microsoft.com/office/drawing/2014/main" id="{A4B0FE99-BE5C-471E-B0F3-0B52D51FB28A}"/>
              </a:ext>
            </a:extLst>
          </p:cNvPr>
          <p:cNvSpPr txBox="1">
            <a:spLocks/>
          </p:cNvSpPr>
          <p:nvPr/>
        </p:nvSpPr>
        <p:spPr>
          <a:xfrm>
            <a:off x="395536" y="3717032"/>
            <a:ext cx="8402525" cy="26494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Project Proposal:</a:t>
            </a:r>
          </a:p>
          <a:p>
            <a:pPr marL="0" indent="0">
              <a:buNone/>
            </a:pPr>
            <a:r>
              <a:rPr lang="en-US" altLang="en-US" dirty="0"/>
              <a:t>Explore Electric Vehicle (EV) data, looking at make, model, range, other specs and sales. Join two data sources to enhance the analysis. 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Data / Extract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7" y="1124744"/>
            <a:ext cx="4028506" cy="5241726"/>
          </a:xfrm>
        </p:spPr>
        <p:txBody>
          <a:bodyPr/>
          <a:lstStyle/>
          <a:p>
            <a:r>
              <a:rPr lang="en-US" altLang="ko-KR" dirty="0"/>
              <a:t>In this project we found datasets from the following sources</a:t>
            </a:r>
          </a:p>
          <a:p>
            <a:endParaRPr lang="en-US" altLang="ko-KR" dirty="0"/>
          </a:p>
          <a:p>
            <a:r>
              <a:rPr lang="en-US" altLang="ko-KR" dirty="0"/>
              <a:t>First Source of Data: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Extracted the </a:t>
            </a:r>
            <a:r>
              <a:rPr lang="en-US" b="0" i="0" dirty="0">
                <a:solidFill>
                  <a:srgbClr val="008ABC"/>
                </a:solidFill>
                <a:effectLst/>
                <a:latin typeface="Inter"/>
              </a:rPr>
              <a:t>ElectricCarData_Clean.csv </a:t>
            </a:r>
            <a:r>
              <a:rPr lang="en-US" altLang="ko-KR" dirty="0"/>
              <a:t>from Kaggle.com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Imported the csv file to python and created a </a:t>
            </a:r>
            <a:r>
              <a:rPr lang="en-US" altLang="ko-KR" dirty="0" err="1"/>
              <a:t>dataframe</a:t>
            </a:r>
            <a:r>
              <a:rPr lang="en-US" altLang="ko-KR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r>
              <a:rPr lang="en-US" altLang="ko-KR" dirty="0"/>
              <a:t>Second Source of 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Located EV data in the html article: “</a:t>
            </a:r>
            <a:r>
              <a:rPr lang="en-US" altLang="en-US" dirty="0"/>
              <a:t>Here's Every New Electric Vehicle Model for Sale in the U.S.”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JSONIFY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Load into python and created a </a:t>
            </a:r>
            <a:r>
              <a:rPr lang="en-US" altLang="ko-KR" dirty="0" err="1"/>
              <a:t>dataframe</a:t>
            </a:r>
            <a:endParaRPr lang="ko-KR" altLang="en-US" dirty="0"/>
          </a:p>
        </p:txBody>
      </p:sp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672CD437-E91D-4684-AB19-8B1348391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087274"/>
            <a:ext cx="4719965" cy="26299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CSV File: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Kilometers per hour converted to Miles per hour…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Normalize the “model” column, split off the “trim” package and create new column.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Determined what data was not necessary for potential analysis. Drop columns: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dirty="0"/>
              <a:t>Price, xx, xx, xx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r>
              <a:rPr lang="en-US" altLang="ko-KR" dirty="0"/>
              <a:t>Html file: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XX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0" indent="0"/>
            <a:r>
              <a:rPr lang="en-US" altLang="ko-KR" dirty="0" err="1"/>
              <a:t>pgAdmin</a:t>
            </a:r>
            <a:r>
              <a:rPr lang="en-US" altLang="ko-KR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Why Normalize data. by breaking down the csv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Create different </a:t>
            </a:r>
            <a:r>
              <a:rPr lang="en-US" altLang="ko-KR" dirty="0" err="1"/>
              <a:t>dataframes</a:t>
            </a:r>
            <a:r>
              <a:rPr lang="en-US" altLang="ko-KR" dirty="0"/>
              <a:t> in pandas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</a:t>
            </a:r>
            <a:r>
              <a:rPr lang="en-US" dirty="0"/>
              <a:t>oad: the final database, tables/collections, and why this was chosen.</a:t>
            </a:r>
          </a:p>
          <a:p>
            <a:endParaRPr lang="en-US" altLang="ko-KR" dirty="0"/>
          </a:p>
          <a:p>
            <a:r>
              <a:rPr lang="en-US" altLang="ko-KR" dirty="0"/>
              <a:t>Show or explain the </a:t>
            </a:r>
            <a:r>
              <a:rPr lang="en-US" altLang="ko-KR" dirty="0" err="1"/>
              <a:t>pgAdmin</a:t>
            </a:r>
            <a:r>
              <a:rPr lang="en-US" altLang="ko-KR"/>
              <a:t>/python </a:t>
            </a:r>
            <a:r>
              <a:rPr lang="en-US" altLang="ko-KR" dirty="0"/>
              <a:t>connection </a:t>
            </a:r>
          </a:p>
          <a:p>
            <a:r>
              <a:rPr lang="en-US" altLang="ko-KR" dirty="0"/>
              <a:t>Show ERD</a:t>
            </a:r>
          </a:p>
          <a:p>
            <a:r>
              <a:rPr lang="en-US" altLang="ko-KR" dirty="0"/>
              <a:t>Show the final database</a:t>
            </a:r>
          </a:p>
          <a:p>
            <a:r>
              <a:rPr lang="en-US" altLang="ko-KR" dirty="0"/>
              <a:t>Show tables/collections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42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C3F5D1-CEC2-4437-A67D-4E616A288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https://www.kaggle.com/geoffnel/evs-one-electric-vehicle-dataset?select=ElectricCarData_Clean.csv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https://www.caranddriver.com/shopping-advice/g32463239/new-ev-models-us/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49C43-F7D7-4F01-9135-EF469B24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7334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10251</TotalTime>
  <Words>375</Words>
  <Application>Microsoft Office PowerPoint</Application>
  <PresentationFormat>On-screen Show (4:3)</PresentationFormat>
  <Paragraphs>68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굴림체</vt:lpstr>
      <vt:lpstr>Calibri Light</vt:lpstr>
      <vt:lpstr>Inter</vt:lpstr>
      <vt:lpstr>맑은 고딕</vt:lpstr>
      <vt:lpstr>Calibri</vt:lpstr>
      <vt:lpstr>Arial</vt:lpstr>
      <vt:lpstr>Office 테마</vt:lpstr>
      <vt:lpstr>Electric Vehicle ETL Project</vt:lpstr>
      <vt:lpstr>PowerPoint Presentation</vt:lpstr>
      <vt:lpstr>PowerPoint Presentation</vt:lpstr>
      <vt:lpstr>Finding Data / Extract</vt:lpstr>
      <vt:lpstr>Transform</vt:lpstr>
      <vt:lpstr>Load</vt:lpstr>
      <vt:lpstr>Sources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Beth Gietl</cp:lastModifiedBy>
  <cp:revision>1</cp:revision>
  <dcterms:created xsi:type="dcterms:W3CDTF">2010-02-01T08:03:16Z</dcterms:created>
  <dcterms:modified xsi:type="dcterms:W3CDTF">2021-05-27T01:32:45Z</dcterms:modified>
  <cp:category>www.slidemembers.com</cp:category>
</cp:coreProperties>
</file>